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1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4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5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3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5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44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0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0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6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7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5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0703-4163-43E8-A9C6-B0B0D5B50647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F788F-81CF-4BF9-A8CE-3979AA45B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4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Changeovers</a:t>
            </a:r>
            <a:endParaRPr lang="en-US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Select your top 5 sketches - Clean them up a little if needed, you can also outline them in sharpie if it makes your lines more clear</a:t>
            </a:r>
          </a:p>
          <a:p>
            <a:r>
              <a:rPr lang="en-US" dirty="0" smtClean="0"/>
              <a:t>Trace your best images onto tracing paper </a:t>
            </a:r>
            <a:r>
              <a:rPr lang="en-US" b="1" dirty="0" smtClean="0"/>
              <a:t>OR</a:t>
            </a:r>
            <a:r>
              <a:rPr lang="en-US" dirty="0" smtClean="0"/>
              <a:t> cut the sketch out</a:t>
            </a:r>
          </a:p>
          <a:p>
            <a:r>
              <a:rPr lang="en-US" dirty="0" smtClean="0"/>
              <a:t>Create an </a:t>
            </a:r>
            <a:r>
              <a:rPr lang="en-US" b="1" dirty="0" smtClean="0"/>
              <a:t>interesting composition </a:t>
            </a:r>
            <a:r>
              <a:rPr lang="en-US" dirty="0" smtClean="0"/>
              <a:t>with your objects making sure to </a:t>
            </a:r>
            <a:r>
              <a:rPr lang="en-US" b="1" dirty="0" smtClean="0"/>
              <a:t>overlap</a:t>
            </a:r>
            <a:r>
              <a:rPr lang="en-US" dirty="0" smtClean="0"/>
              <a:t> and allow some objects to </a:t>
            </a:r>
            <a:r>
              <a:rPr lang="en-US" b="1" dirty="0" smtClean="0"/>
              <a:t>extend to the sides of your board</a:t>
            </a:r>
          </a:p>
          <a:p>
            <a:r>
              <a:rPr lang="en-US" b="1" u="sng" dirty="0" smtClean="0"/>
              <a:t>Transferring</a:t>
            </a:r>
            <a:r>
              <a:rPr lang="en-US" dirty="0" smtClean="0"/>
              <a:t> the image onto the illustration board:</a:t>
            </a:r>
          </a:p>
          <a:p>
            <a:pPr lvl="1"/>
            <a:r>
              <a:rPr lang="en-US" dirty="0" smtClean="0"/>
              <a:t>Outline the image with a 4B pencil, lay it face down on the board and rub the back with a popsicle stick (this creates a mirror image of your sketch)</a:t>
            </a:r>
          </a:p>
          <a:p>
            <a:pPr lvl="1"/>
            <a:r>
              <a:rPr lang="en-US" dirty="0" smtClean="0"/>
              <a:t>Darken the back of your paper with a 4B pencil, lay it face up on your board and trace over your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5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1.53290.0"/>
</version>
</file>

<file path=customXml/itemProps1.xml><?xml version="1.0" encoding="utf-8"?>
<ds:datastoreItem xmlns:ds="http://schemas.openxmlformats.org/officeDocument/2006/customXml" ds:itemID="{A9EE674E-F9B4-4CBD-9880-9C0D3B40734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128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Changeovers</vt:lpstr>
    </vt:vector>
  </TitlesOfParts>
  <Company>Manasquan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Changeovers</dc:title>
  <dc:creator>Treney, Carolyn</dc:creator>
  <cp:lastModifiedBy>Treney, Carolyn</cp:lastModifiedBy>
  <cp:revision>3</cp:revision>
  <dcterms:created xsi:type="dcterms:W3CDTF">2014-02-06T13:07:47Z</dcterms:created>
  <dcterms:modified xsi:type="dcterms:W3CDTF">2014-02-06T16:35:04Z</dcterms:modified>
</cp:coreProperties>
</file>